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619265A-B14B-4CE8-B865-3E2B8FE9BD9D}"/>
    <pc:docChg chg="custSel modSld">
      <pc:chgData name="Narelle Wheaton" userId="6e1b2b30-480e-4f91-806b-6735d5b9e446" providerId="ADAL" clId="{1619265A-B14B-4CE8-B865-3E2B8FE9BD9D}" dt="2023-08-10T06:05:27.274" v="18" actId="27636"/>
      <pc:docMkLst>
        <pc:docMk/>
      </pc:docMkLst>
      <pc:sldChg chg="modSp mod">
        <pc:chgData name="Narelle Wheaton" userId="6e1b2b30-480e-4f91-806b-6735d5b9e446" providerId="ADAL" clId="{1619265A-B14B-4CE8-B865-3E2B8FE9BD9D}" dt="2023-08-10T06:05:27.274" v="18" actId="27636"/>
        <pc:sldMkLst>
          <pc:docMk/>
          <pc:sldMk cId="1177531688" sldId="256"/>
        </pc:sldMkLst>
        <pc:spChg chg="mod">
          <ac:chgData name="Narelle Wheaton" userId="6e1b2b30-480e-4f91-806b-6735d5b9e446" providerId="ADAL" clId="{1619265A-B14B-4CE8-B865-3E2B8FE9BD9D}" dt="2023-08-10T06:05:27.274" v="18" actId="27636"/>
          <ac:spMkLst>
            <pc:docMk/>
            <pc:sldMk cId="1177531688" sldId="256"/>
            <ac:spMk id="3" creationId="{0AA7B06D-EA23-4BB7-B3FA-40B05AFA94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D256-2039-452D-A5C9-1FE9D35223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135409-BFDA-45C7-9355-3A1B430A64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925C1-B934-44B4-B230-C66C9B041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17D4B-B62E-4485-99F9-03FB0FF11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17C9F-4F95-4314-A6C6-6ED3044FE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7445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752CE-AA98-4DE7-B957-F85D3BF2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36F11C-F5BC-4CA9-921D-5910AAEC7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E8EEC-2BAD-4B2E-A5FC-58B8A2306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99911-3FED-4C8E-B636-8D46D8392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88034-3EB4-43CA-AC94-E3ED1454B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83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5CBF9D-3616-42A6-9989-27B4C67ED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EBC21-EFD4-4CAD-BEAE-5915822266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7F73E-C644-4BC6-84FC-B3E80FC9A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5E709-F910-4BA0-8433-6EE49287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65FDB-FDCE-41F2-8AA6-9F6344AB0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35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5A758-F4E2-4E20-9FE9-30FDC8828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23B8E-F41D-4065-B5EE-24AC8CECB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17C7F-525D-4E95-97FE-82A00F5FA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C09B0-6C79-4E66-9AC0-F74D2D29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6CB58-33F1-4047-A7A4-01B563163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360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45810-D6A4-4FBF-9C5C-E3FF142C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767AB-5556-45B9-BB92-02FD927FE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B29E9-D041-4B94-81DE-5B28D5B1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94D4F-42A9-46C5-BC03-3C990820B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C3FE5-B0D7-4BD1-B33A-EA1149D49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27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C0040-F468-4F73-90E5-14A56F61E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895AB-7850-4582-8369-EB9A44A212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3CD6C-2AFC-4349-84F1-5577734865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712009-F37C-4BF9-9CA9-6E312104D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1837C-7DFE-4737-8536-26444808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2F3FE-094C-437C-80AA-E8AF2B29B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0067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AA33C-78CC-440A-9DFC-6A279F1EC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C75535-3B3F-4DE0-855E-77A43BB7A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EF791F-37F6-412C-A24A-BF5157C018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C6662B-6A6D-4831-A416-EDE7D71792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5C5A87-0475-46D5-8789-5CF6259973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754232-E994-4DB3-86F1-B4DF439B2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41A457-F63D-4EE4-A020-387C7EE2D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6BCFB8-AAB5-4114-A109-A80D6DD4F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452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7FE0-7713-494F-AF18-29DAF6951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DE0831-F876-4527-BBB4-00A283470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A6F579-4AF1-4C2D-9E4C-3728B8401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982488-AF44-4A2A-8C3F-F6FDD019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38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9EFB0C-8101-43EE-9560-18AD29127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DA8A3E-35EB-48D7-B452-1F14BE8F3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210CD-B476-4F82-8FBC-16DF17A58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92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010E1-B880-4D8C-B0D4-B8D766FC8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BA1C3-1B62-4D57-9FC5-689A1925E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460D1-5EB9-47B5-AC66-3B4764D30B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CAF1D-B920-426A-9D8B-BE207708A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116334-15D3-4060-A71A-ACCA3EEDD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DF3127-47BA-4689-B53B-F29415188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376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CD723-2261-46DB-A531-CC532A766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F9E5F8-A7FC-40E5-87A3-DFCBB2D37B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9B9701-0A70-459E-BA63-71C5CC0677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A673C-E37F-4092-A90B-F4B963FAD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C39EDC-2F5C-4929-9C52-11D7478EC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7063A4-255A-4CA4-887C-D1E9E4C46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501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B28181-ABA7-4629-AE55-0D6B64A74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13447-6E97-47B8-A85D-9C0C02C5B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B94FD-C18C-47BA-B4F3-FFE5978856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82137-F4A3-4196-80AD-89FBE55940D0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CD730-92AC-44D0-B76F-30EACC68F6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ABAF3-F0DA-4EFB-95BA-89B5D7B746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11F51-9D4F-42F2-ADED-3A12F09AFD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32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A7B06D-EA23-4BB7-B3FA-40B05AFA9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6720"/>
            <a:ext cx="9144000" cy="2875280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  <a:endParaRPr lang="en-US" sz="22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Come,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Jesus, from above,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Assist me with Thy heavenly grace;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Empty my heart of earthly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for Thyself prepare the place.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31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A7B06D-EA23-4BB7-B3FA-40B05AFA9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9440"/>
            <a:ext cx="9144000" cy="28651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let Thy sacred presence fill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set my longing spirit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wants to have no other will,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day and night to feast on Thee!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89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A7B06D-EA23-4BB7-B3FA-40B05AFA9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4800"/>
            <a:ext cx="9144000" cy="282448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Henceforth may no profane delight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Divide this consecrated soul;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Possess it Thou, who hast the right,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Lord and Master of the whole.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93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A7B06D-EA23-4BB7-B3FA-40B05AFA9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2320"/>
            <a:ext cx="9144000" cy="27533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Wealth, honor, pleasure, and what else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short enduring world can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Tempt as ye will, my soul repels;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Christ alone resolved to live.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951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A7B06D-EA23-4BB7-B3FA-40B05AFA9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9120"/>
            <a:ext cx="9144000" cy="28549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Nothing on earth do I desire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Thy pure love within my breast;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This, only this, do I require,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freely give up all the rest.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424F71-EA01-4D45-AF11-2E7D7A071548}"/>
              </a:ext>
            </a:extLst>
          </p:cNvPr>
          <p:cNvSpPr txBox="1"/>
          <p:nvPr/>
        </p:nvSpPr>
        <p:spPr>
          <a:xfrm>
            <a:off x="386080" y="6021755"/>
            <a:ext cx="64516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Come,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Saviour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Jesus, from above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Antoinette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Bourignon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(1616-1680),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trs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John Wesley (1703-1791)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476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207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2022-05-26T06:02:21Z</dcterms:created>
  <dcterms:modified xsi:type="dcterms:W3CDTF">2023-08-10T06:05:30Z</dcterms:modified>
</cp:coreProperties>
</file>